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2CFB50-C87B-4564-9B88-F56DA200B91B}" v="2" dt="2022-09-06T13:23:25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67" autoAdjust="0"/>
    <p:restoredTop sz="90364" autoAdjust="0"/>
  </p:normalViewPr>
  <p:slideViewPr>
    <p:cSldViewPr snapToGrid="0">
      <p:cViewPr varScale="1">
        <p:scale>
          <a:sx n="22" d="100"/>
          <a:sy n="22" d="100"/>
        </p:scale>
        <p:origin x="117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9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6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6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4988" y="954157"/>
            <a:ext cx="13393973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2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90" y="3021496"/>
            <a:ext cx="15409876" cy="1709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8640"/>
              </a:lnSpc>
              <a:spcBef>
                <a:spcPts val="0"/>
              </a:spcBef>
              <a:buNone/>
              <a:defRPr sz="72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6742" y="1262466"/>
            <a:ext cx="9410137" cy="295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5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6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0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1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4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2894A4-9C47-4AED-9752-38BD9F32B001}"/>
              </a:ext>
            </a:extLst>
          </p:cNvPr>
          <p:cNvSpPr/>
          <p:nvPr userDrawn="1"/>
        </p:nvSpPr>
        <p:spPr>
          <a:xfrm>
            <a:off x="0" y="0"/>
            <a:ext cx="43891200" cy="5327374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237DB7-0F66-401C-92E0-B6E014C40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25" y="29649422"/>
            <a:ext cx="2767590" cy="2404877"/>
          </a:xfrm>
          <a:prstGeom prst="rect">
            <a:avLst/>
          </a:prstGeom>
        </p:spPr>
      </p:pic>
      <p:pic>
        <p:nvPicPr>
          <p:cNvPr id="12" name="Picture 1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2B09498E-3B30-4B83-A993-9AFBF6D6AFC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67170" y="1104916"/>
            <a:ext cx="11415786" cy="310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61" r:id="rId12"/>
    <p:sldLayoutId id="2147483662" r:id="rId13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206285" y="6103571"/>
            <a:ext cx="11354464" cy="22560605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988" y="262393"/>
            <a:ext cx="13393973" cy="20514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4991" y="2743200"/>
            <a:ext cx="15409876" cy="20514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5760" dirty="0"/>
              <a:t>Presenter Name, Credentials</a:t>
            </a:r>
          </a:p>
          <a:p>
            <a:pPr lvl="0" algn="l"/>
            <a:r>
              <a:rPr lang="en-US" sz="576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636313" y="6575150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8376564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773" y="8376564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636313" y="13930069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1240" y="15687012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636313" y="20461452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313" y="22191960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1330458" y="6103570"/>
            <a:ext cx="11354464" cy="26198253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3133242" y="6103570"/>
            <a:ext cx="17624720" cy="26198253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1760485" y="6619620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1760485" y="13930068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3586291" y="6598669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3586291" y="13930068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3586291" y="20461452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1760484" y="20461452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1898388" y="24996801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15687011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22191959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0486" y="15687011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0485" y="8376563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5411" y="22191959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5411" y="26814830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3B10A1-9DB8-4A54-91D5-CCA36D982276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2.xml><?xml version="1.0" encoding="utf-8"?>
<ds:datastoreItem xmlns:ds="http://schemas.openxmlformats.org/officeDocument/2006/customXml" ds:itemID="{BC964B90-1DCB-462E-A32B-AC661F0457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213D4E-4888-417B-B0E7-F420B22F7F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17</cp:revision>
  <dcterms:created xsi:type="dcterms:W3CDTF">2018-09-17T20:40:42Z</dcterms:created>
  <dcterms:modified xsi:type="dcterms:W3CDTF">2024-01-24T20:24:24Z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